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8" r:id="rId3"/>
    <p:sldId id="259" r:id="rId4"/>
    <p:sldId id="257" r:id="rId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E7"/>
    <a:srgbClr val="FFE8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817" autoAdjust="0"/>
    <p:restoredTop sz="94660"/>
  </p:normalViewPr>
  <p:slideViewPr>
    <p:cSldViewPr snapToGrid="0">
      <p:cViewPr varScale="1">
        <p:scale>
          <a:sx n="128" d="100"/>
          <a:sy n="128" d="100"/>
        </p:scale>
        <p:origin x="138" y="4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BB2EF0-0E78-46F9-BC33-1D2639850E3B}" type="datetimeFigureOut">
              <a:rPr kumimoji="1" lang="ja-JP" altLang="en-US" smtClean="0"/>
              <a:t>2026/4/10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38869A-807B-4EB6-94FF-F5D5CE27ECCB}" type="slidenum">
              <a:rPr kumimoji="1" lang="ja-JP" altLang="en-US" smtClean="0"/>
              <a:t>‹#›</a:t>
            </a:fld>
            <a:endParaRPr kumimoji="1" lang="ja-JP" altLang="en-US"/>
          </a:p>
        </p:txBody>
      </p:sp>
    </p:spTree>
    <p:extLst>
      <p:ext uri="{BB962C8B-B14F-4D97-AF65-F5344CB8AC3E}">
        <p14:creationId xmlns:p14="http://schemas.microsoft.com/office/powerpoint/2010/main" val="11163585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308462-DE33-4AFB-8957-9B06061D86A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AC1313A5-CC5D-468D-AEFC-E39A41E13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42B88C6C-E27F-4C92-89E0-4006C2AAD78F}"/>
              </a:ext>
            </a:extLst>
          </p:cNvPr>
          <p:cNvSpPr>
            <a:spLocks noGrp="1"/>
          </p:cNvSpPr>
          <p:nvPr>
            <p:ph type="dt" sz="half" idx="10"/>
          </p:nvPr>
        </p:nvSpPr>
        <p:spPr/>
        <p:txBody>
          <a:bodyPr/>
          <a:lstStyle/>
          <a:p>
            <a:fld id="{CA5D72FA-E4E5-4572-AE50-21B2EC3A1A1D}" type="datetime1">
              <a:rPr kumimoji="1" lang="ja-JP" altLang="en-US" smtClean="0"/>
              <a:t>2026/4/10</a:t>
            </a:fld>
            <a:endParaRPr kumimoji="1" lang="ja-JP" altLang="en-US"/>
          </a:p>
        </p:txBody>
      </p:sp>
      <p:sp>
        <p:nvSpPr>
          <p:cNvPr id="5" name="フッター プレースホルダー 4">
            <a:extLst>
              <a:ext uri="{FF2B5EF4-FFF2-40B4-BE49-F238E27FC236}">
                <a16:creationId xmlns:a16="http://schemas.microsoft.com/office/drawing/2014/main" id="{BDB0C51E-B327-4283-87EA-F88FB1C3A5D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8DA7DF0-84EA-4BF0-84BD-039A5781C5E1}"/>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489474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459E60-4252-45E0-9B28-944E515126E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89C3F2F-8ED6-4EA4-A978-DC6E9C1A7F7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AC5694-3FDF-42C8-BD4A-6775C53201BB}"/>
              </a:ext>
            </a:extLst>
          </p:cNvPr>
          <p:cNvSpPr>
            <a:spLocks noGrp="1"/>
          </p:cNvSpPr>
          <p:nvPr>
            <p:ph type="dt" sz="half" idx="10"/>
          </p:nvPr>
        </p:nvSpPr>
        <p:spPr/>
        <p:txBody>
          <a:bodyPr/>
          <a:lstStyle/>
          <a:p>
            <a:fld id="{30516197-5348-48FF-A051-035A79152C02}" type="datetime1">
              <a:rPr kumimoji="1" lang="ja-JP" altLang="en-US" smtClean="0"/>
              <a:t>2026/4/10</a:t>
            </a:fld>
            <a:endParaRPr kumimoji="1" lang="ja-JP" altLang="en-US"/>
          </a:p>
        </p:txBody>
      </p:sp>
      <p:sp>
        <p:nvSpPr>
          <p:cNvPr id="5" name="フッター プレースホルダー 4">
            <a:extLst>
              <a:ext uri="{FF2B5EF4-FFF2-40B4-BE49-F238E27FC236}">
                <a16:creationId xmlns:a16="http://schemas.microsoft.com/office/drawing/2014/main" id="{1D8D003C-6670-4F50-B7D9-5690793A114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DB4CB99-FC27-4A31-925F-718DE5448B3F}"/>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148659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916B385-E3AA-4EA1-8E99-E3A523920474}"/>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4F78D88-48C9-4EFC-9929-2B6A35BC75CC}"/>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6608D06-20EB-4B88-9A12-09B384B947F6}"/>
              </a:ext>
            </a:extLst>
          </p:cNvPr>
          <p:cNvSpPr>
            <a:spLocks noGrp="1"/>
          </p:cNvSpPr>
          <p:nvPr>
            <p:ph type="dt" sz="half" idx="10"/>
          </p:nvPr>
        </p:nvSpPr>
        <p:spPr/>
        <p:txBody>
          <a:bodyPr/>
          <a:lstStyle/>
          <a:p>
            <a:fld id="{6F303C10-A676-4936-9523-1F118C15AA93}" type="datetime1">
              <a:rPr kumimoji="1" lang="ja-JP" altLang="en-US" smtClean="0"/>
              <a:t>2026/4/10</a:t>
            </a:fld>
            <a:endParaRPr kumimoji="1" lang="ja-JP" altLang="en-US"/>
          </a:p>
        </p:txBody>
      </p:sp>
      <p:sp>
        <p:nvSpPr>
          <p:cNvPr id="5" name="フッター プレースホルダー 4">
            <a:extLst>
              <a:ext uri="{FF2B5EF4-FFF2-40B4-BE49-F238E27FC236}">
                <a16:creationId xmlns:a16="http://schemas.microsoft.com/office/drawing/2014/main" id="{FE31B680-9D0D-47A3-A126-D5979A0AB79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4F435C7-6F07-4761-9926-99BF74325B52}"/>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1436410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FCEF88-BC8D-43FA-912B-428F7DCDFC06}"/>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C90420E-3B9A-471C-8BEA-5073A9A45840}"/>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CC68910-B86B-4CA1-937C-D23DF4C0AF36}"/>
              </a:ext>
            </a:extLst>
          </p:cNvPr>
          <p:cNvSpPr>
            <a:spLocks noGrp="1"/>
          </p:cNvSpPr>
          <p:nvPr>
            <p:ph type="dt" sz="half" idx="10"/>
          </p:nvPr>
        </p:nvSpPr>
        <p:spPr/>
        <p:txBody>
          <a:bodyPr/>
          <a:lstStyle/>
          <a:p>
            <a:fld id="{469B5E8F-BDBA-4599-8F14-DB57026AA424}" type="datetime1">
              <a:rPr kumimoji="1" lang="ja-JP" altLang="en-US" smtClean="0"/>
              <a:t>2026/4/10</a:t>
            </a:fld>
            <a:endParaRPr kumimoji="1" lang="ja-JP" altLang="en-US"/>
          </a:p>
        </p:txBody>
      </p:sp>
      <p:sp>
        <p:nvSpPr>
          <p:cNvPr id="5" name="フッター プレースホルダー 4">
            <a:extLst>
              <a:ext uri="{FF2B5EF4-FFF2-40B4-BE49-F238E27FC236}">
                <a16:creationId xmlns:a16="http://schemas.microsoft.com/office/drawing/2014/main" id="{5575E8FB-2F7F-4891-AFAC-B0397308B7A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DEECBFC-CA98-4B8D-AA8B-DCF95E6AC109}"/>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3498245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8A694A-8C66-40CF-91CC-D2BDCE34A45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626CA63-42F1-4A95-B131-D0709BD278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505CA8C-FA12-4285-A91E-E694FC8EC879}"/>
              </a:ext>
            </a:extLst>
          </p:cNvPr>
          <p:cNvSpPr>
            <a:spLocks noGrp="1"/>
          </p:cNvSpPr>
          <p:nvPr>
            <p:ph type="dt" sz="half" idx="10"/>
          </p:nvPr>
        </p:nvSpPr>
        <p:spPr/>
        <p:txBody>
          <a:bodyPr/>
          <a:lstStyle/>
          <a:p>
            <a:fld id="{98CAF3E3-582A-4C90-BFBB-4EA797EC4B61}" type="datetime1">
              <a:rPr kumimoji="1" lang="ja-JP" altLang="en-US" smtClean="0"/>
              <a:t>2026/4/10</a:t>
            </a:fld>
            <a:endParaRPr kumimoji="1" lang="ja-JP" altLang="en-US"/>
          </a:p>
        </p:txBody>
      </p:sp>
      <p:sp>
        <p:nvSpPr>
          <p:cNvPr id="5" name="フッター プレースホルダー 4">
            <a:extLst>
              <a:ext uri="{FF2B5EF4-FFF2-40B4-BE49-F238E27FC236}">
                <a16:creationId xmlns:a16="http://schemas.microsoft.com/office/drawing/2014/main" id="{228EE633-C383-48D4-98FD-5FA1741B343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DA7EEB1-A46A-45A2-9520-94FF29411B4C}"/>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3585204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CB5331-4179-4FCC-B240-F279220F369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ED83D6E-90E8-47F8-9B60-FA4DAAF6BC1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13EE73D-4BA2-49B2-8F48-59692F560C80}"/>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12AD810-6167-4239-A934-4209064BACC8}"/>
              </a:ext>
            </a:extLst>
          </p:cNvPr>
          <p:cNvSpPr>
            <a:spLocks noGrp="1"/>
          </p:cNvSpPr>
          <p:nvPr>
            <p:ph type="dt" sz="half" idx="10"/>
          </p:nvPr>
        </p:nvSpPr>
        <p:spPr/>
        <p:txBody>
          <a:bodyPr/>
          <a:lstStyle/>
          <a:p>
            <a:fld id="{DD52CB7E-A415-441B-A93C-96AAF6649922}" type="datetime1">
              <a:rPr kumimoji="1" lang="ja-JP" altLang="en-US" smtClean="0"/>
              <a:t>2026/4/10</a:t>
            </a:fld>
            <a:endParaRPr kumimoji="1" lang="ja-JP" altLang="en-US"/>
          </a:p>
        </p:txBody>
      </p:sp>
      <p:sp>
        <p:nvSpPr>
          <p:cNvPr id="6" name="フッター プレースホルダー 5">
            <a:extLst>
              <a:ext uri="{FF2B5EF4-FFF2-40B4-BE49-F238E27FC236}">
                <a16:creationId xmlns:a16="http://schemas.microsoft.com/office/drawing/2014/main" id="{20D8592C-6798-43F8-860A-A50B8B9BFB4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C23923F-148F-4476-87A0-C11A66E6EB7A}"/>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1401047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1D7FDC-ECCA-4103-B744-AD66470BE2C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7E45B40-7D16-4536-B7F1-0DD970495C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62F93602-3580-4F83-9040-65ACA6BC3669}"/>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D4E6498-5B94-41DE-9631-A5B5882D84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9CA0857-FB40-45CE-B763-579F6199E24A}"/>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4B5D530D-5C25-4E1E-BE40-94136D2820E3}"/>
              </a:ext>
            </a:extLst>
          </p:cNvPr>
          <p:cNvSpPr>
            <a:spLocks noGrp="1"/>
          </p:cNvSpPr>
          <p:nvPr>
            <p:ph type="dt" sz="half" idx="10"/>
          </p:nvPr>
        </p:nvSpPr>
        <p:spPr/>
        <p:txBody>
          <a:bodyPr/>
          <a:lstStyle/>
          <a:p>
            <a:fld id="{32AD81B7-42FC-4CE0-BDDB-418E750EE13F}" type="datetime1">
              <a:rPr kumimoji="1" lang="ja-JP" altLang="en-US" smtClean="0"/>
              <a:t>2026/4/10</a:t>
            </a:fld>
            <a:endParaRPr kumimoji="1" lang="ja-JP" altLang="en-US"/>
          </a:p>
        </p:txBody>
      </p:sp>
      <p:sp>
        <p:nvSpPr>
          <p:cNvPr id="8" name="フッター プレースホルダー 7">
            <a:extLst>
              <a:ext uri="{FF2B5EF4-FFF2-40B4-BE49-F238E27FC236}">
                <a16:creationId xmlns:a16="http://schemas.microsoft.com/office/drawing/2014/main" id="{614660F6-BA2F-405C-8662-DBA01A11F101}"/>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482BAE7-AF0C-4D2F-B393-AF117E2C2259}"/>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2814518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E17AF7-B4EB-4BD3-9D5D-AB0674BFAA4A}"/>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33237FEC-0486-4790-9D53-4E24A0CEF82F}"/>
              </a:ext>
            </a:extLst>
          </p:cNvPr>
          <p:cNvSpPr>
            <a:spLocks noGrp="1"/>
          </p:cNvSpPr>
          <p:nvPr>
            <p:ph type="dt" sz="half" idx="10"/>
          </p:nvPr>
        </p:nvSpPr>
        <p:spPr/>
        <p:txBody>
          <a:bodyPr/>
          <a:lstStyle/>
          <a:p>
            <a:fld id="{181F2D3A-3CA9-4641-832F-49876F994299}" type="datetime1">
              <a:rPr kumimoji="1" lang="ja-JP" altLang="en-US" smtClean="0"/>
              <a:t>2026/4/10</a:t>
            </a:fld>
            <a:endParaRPr kumimoji="1" lang="ja-JP" altLang="en-US"/>
          </a:p>
        </p:txBody>
      </p:sp>
      <p:sp>
        <p:nvSpPr>
          <p:cNvPr id="4" name="フッター プレースホルダー 3">
            <a:extLst>
              <a:ext uri="{FF2B5EF4-FFF2-40B4-BE49-F238E27FC236}">
                <a16:creationId xmlns:a16="http://schemas.microsoft.com/office/drawing/2014/main" id="{EB30BCC3-8BB3-476F-A38F-8E5BE7DC463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789793E-31EF-4C9E-A436-5DA867F36AC5}"/>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2346387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00551B46-7863-40A6-BCD9-FD6122D8E0F9}"/>
              </a:ext>
            </a:extLst>
          </p:cNvPr>
          <p:cNvSpPr>
            <a:spLocks noGrp="1"/>
          </p:cNvSpPr>
          <p:nvPr>
            <p:ph type="dt" sz="half" idx="10"/>
          </p:nvPr>
        </p:nvSpPr>
        <p:spPr/>
        <p:txBody>
          <a:bodyPr/>
          <a:lstStyle/>
          <a:p>
            <a:fld id="{DC8F3AB7-7A55-4806-BC7F-E62BB8A02E14}" type="datetime1">
              <a:rPr kumimoji="1" lang="ja-JP" altLang="en-US" smtClean="0"/>
              <a:t>2026/4/10</a:t>
            </a:fld>
            <a:endParaRPr kumimoji="1" lang="ja-JP" altLang="en-US"/>
          </a:p>
        </p:txBody>
      </p:sp>
      <p:sp>
        <p:nvSpPr>
          <p:cNvPr id="3" name="フッター プレースホルダー 2">
            <a:extLst>
              <a:ext uri="{FF2B5EF4-FFF2-40B4-BE49-F238E27FC236}">
                <a16:creationId xmlns:a16="http://schemas.microsoft.com/office/drawing/2014/main" id="{37A36B65-53D7-4DCD-A463-F9C22107CDD1}"/>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5D235A-AB4D-425C-9F67-25BB36F31EF1}"/>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3673913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861C4E0-AEFC-4069-8753-3A44E8DDB5B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B12789D-B226-49B8-BA50-46B4CDD231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56A5195A-4672-47EA-AA0B-66ACE085F9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88FB31C-E1D4-4BF1-86E3-AB42A85D0D67}"/>
              </a:ext>
            </a:extLst>
          </p:cNvPr>
          <p:cNvSpPr>
            <a:spLocks noGrp="1"/>
          </p:cNvSpPr>
          <p:nvPr>
            <p:ph type="dt" sz="half" idx="10"/>
          </p:nvPr>
        </p:nvSpPr>
        <p:spPr/>
        <p:txBody>
          <a:bodyPr/>
          <a:lstStyle/>
          <a:p>
            <a:fld id="{277641B5-00B6-4C0D-AC44-211102231090}" type="datetime1">
              <a:rPr kumimoji="1" lang="ja-JP" altLang="en-US" smtClean="0"/>
              <a:t>2026/4/10</a:t>
            </a:fld>
            <a:endParaRPr kumimoji="1" lang="ja-JP" altLang="en-US"/>
          </a:p>
        </p:txBody>
      </p:sp>
      <p:sp>
        <p:nvSpPr>
          <p:cNvPr id="6" name="フッター プレースホルダー 5">
            <a:extLst>
              <a:ext uri="{FF2B5EF4-FFF2-40B4-BE49-F238E27FC236}">
                <a16:creationId xmlns:a16="http://schemas.microsoft.com/office/drawing/2014/main" id="{EB1CA0DD-557F-4463-B8E9-4BD1AAEBB4D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C4F20E9-6A76-4C54-A6B9-CB7AB85109F4}"/>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3834473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973DF5-0B59-47DC-BD0A-DA81DC62836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9C61E22-38A9-4C4A-AF77-8524D02669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21F9D93-A2F2-4AD2-B302-CDD48F2B67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E222F04D-12F4-4687-A4D1-15D7FC83CF63}"/>
              </a:ext>
            </a:extLst>
          </p:cNvPr>
          <p:cNvSpPr>
            <a:spLocks noGrp="1"/>
          </p:cNvSpPr>
          <p:nvPr>
            <p:ph type="dt" sz="half" idx="10"/>
          </p:nvPr>
        </p:nvSpPr>
        <p:spPr/>
        <p:txBody>
          <a:bodyPr/>
          <a:lstStyle/>
          <a:p>
            <a:fld id="{5BFC6C3F-A189-44B2-9EC2-4BFFE4F66D67}" type="datetime1">
              <a:rPr kumimoji="1" lang="ja-JP" altLang="en-US" smtClean="0"/>
              <a:t>2026/4/10</a:t>
            </a:fld>
            <a:endParaRPr kumimoji="1" lang="ja-JP" altLang="en-US"/>
          </a:p>
        </p:txBody>
      </p:sp>
      <p:sp>
        <p:nvSpPr>
          <p:cNvPr id="6" name="フッター プレースホルダー 5">
            <a:extLst>
              <a:ext uri="{FF2B5EF4-FFF2-40B4-BE49-F238E27FC236}">
                <a16:creationId xmlns:a16="http://schemas.microsoft.com/office/drawing/2014/main" id="{DF5B6D88-C5AF-4049-8015-327C2B74A7A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2288642-5DA1-4C9E-9852-0294271A3DE1}"/>
              </a:ext>
            </a:extLst>
          </p:cNvPr>
          <p:cNvSpPr>
            <a:spLocks noGrp="1"/>
          </p:cNvSpPr>
          <p:nvPr>
            <p:ph type="sldNum" sz="quarter" idx="12"/>
          </p:nvPr>
        </p:nvSpPr>
        <p:spPr/>
        <p:txBody>
          <a:body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2652044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BE2438B6-A54A-4A6A-BD07-F4F4C2BBDF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8E9AF42-E70F-4256-A60A-BEB23126D1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388B3FA-3B7B-4C3C-8CAA-697D341CBB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580A9A-D9C9-4877-824A-47D9647B052E}" type="datetime1">
              <a:rPr kumimoji="1" lang="ja-JP" altLang="en-US" smtClean="0"/>
              <a:t>2026/4/10</a:t>
            </a:fld>
            <a:endParaRPr kumimoji="1" lang="ja-JP" altLang="en-US"/>
          </a:p>
        </p:txBody>
      </p:sp>
      <p:sp>
        <p:nvSpPr>
          <p:cNvPr id="5" name="フッター プレースホルダー 4">
            <a:extLst>
              <a:ext uri="{FF2B5EF4-FFF2-40B4-BE49-F238E27FC236}">
                <a16:creationId xmlns:a16="http://schemas.microsoft.com/office/drawing/2014/main" id="{84A09285-185A-4BAE-B7AC-E8571A3D8F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DA1A81F-1E91-446E-B56E-4BCED3D3CB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92C313-5523-41EE-B37F-21FF9B36846B}" type="slidenum">
              <a:rPr kumimoji="1" lang="ja-JP" altLang="en-US" smtClean="0"/>
              <a:t>‹#›</a:t>
            </a:fld>
            <a:endParaRPr kumimoji="1" lang="ja-JP" altLang="en-US"/>
          </a:p>
        </p:txBody>
      </p:sp>
    </p:spTree>
    <p:extLst>
      <p:ext uri="{BB962C8B-B14F-4D97-AF65-F5344CB8AC3E}">
        <p14:creationId xmlns:p14="http://schemas.microsoft.com/office/powerpoint/2010/main" val="4240141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CCE9A0-CB4F-4DBD-B29D-BC6F68251052}"/>
              </a:ext>
            </a:extLst>
          </p:cNvPr>
          <p:cNvSpPr>
            <a:spLocks noGrp="1"/>
          </p:cNvSpPr>
          <p:nvPr>
            <p:ph type="title"/>
          </p:nvPr>
        </p:nvSpPr>
        <p:spPr>
          <a:xfrm>
            <a:off x="495300" y="131918"/>
            <a:ext cx="10515600" cy="1325563"/>
          </a:xfrm>
        </p:spPr>
        <p:txBody>
          <a:bodyPr>
            <a:normAutofit/>
          </a:bodyPr>
          <a:lstStyle/>
          <a:p>
            <a:r>
              <a:rPr kumimoji="1" lang="ja-JP" altLang="en-US" sz="3000" dirty="0">
                <a:latin typeface="Meiryo UI" panose="020B0604030504040204" pitchFamily="50" charset="-128"/>
                <a:ea typeface="Meiryo UI" panose="020B0604030504040204" pitchFamily="50" charset="-128"/>
              </a:rPr>
              <a:t>「アイディアソン</a:t>
            </a:r>
            <a:r>
              <a:rPr lang="en-US" altLang="ja-JP" sz="3000" dirty="0">
                <a:latin typeface="Meiryo UI" panose="020B0604030504040204" pitchFamily="50" charset="-128"/>
                <a:ea typeface="Meiryo UI" panose="020B0604030504040204" pitchFamily="50" charset="-128"/>
              </a:rPr>
              <a:t> in </a:t>
            </a:r>
            <a:r>
              <a:rPr lang="ja-JP" altLang="en-US" sz="3000" dirty="0">
                <a:latin typeface="Meiryo UI" panose="020B0604030504040204" pitchFamily="50" charset="-128"/>
                <a:ea typeface="Meiryo UI" panose="020B0604030504040204" pitchFamily="50" charset="-128"/>
              </a:rPr>
              <a:t>四国</a:t>
            </a:r>
            <a:r>
              <a:rPr kumimoji="1" lang="ja-JP" altLang="en-US" sz="3000" dirty="0">
                <a:latin typeface="Meiryo UI" panose="020B0604030504040204" pitchFamily="50" charset="-128"/>
                <a:ea typeface="Meiryo UI" panose="020B0604030504040204" pitchFamily="50" charset="-128"/>
              </a:rPr>
              <a:t>」１次審査応募</a:t>
            </a:r>
            <a:r>
              <a:rPr lang="ja-JP" altLang="en-US" sz="3000" dirty="0">
                <a:latin typeface="Meiryo UI" panose="020B0604030504040204" pitchFamily="50" charset="-128"/>
                <a:ea typeface="Meiryo UI" panose="020B0604030504040204" pitchFamily="50" charset="-128"/>
              </a:rPr>
              <a:t>テンプレート</a:t>
            </a:r>
            <a:endParaRPr kumimoji="1" lang="ja-JP" altLang="en-US" sz="3000" dirty="0">
              <a:latin typeface="Meiryo UI" panose="020B0604030504040204" pitchFamily="50" charset="-128"/>
              <a:ea typeface="Meiryo UI" panose="020B0604030504040204" pitchFamily="50" charset="-128"/>
            </a:endParaRPr>
          </a:p>
        </p:txBody>
      </p:sp>
      <p:graphicFrame>
        <p:nvGraphicFramePr>
          <p:cNvPr id="3" name="表 4">
            <a:extLst>
              <a:ext uri="{FF2B5EF4-FFF2-40B4-BE49-F238E27FC236}">
                <a16:creationId xmlns:a16="http://schemas.microsoft.com/office/drawing/2014/main" id="{9F1D3C61-FA60-4EE2-ADCE-E5F76DA3C7E6}"/>
              </a:ext>
            </a:extLst>
          </p:cNvPr>
          <p:cNvGraphicFramePr>
            <a:graphicFrameLocks noGrp="1"/>
          </p:cNvGraphicFramePr>
          <p:nvPr>
            <p:extLst>
              <p:ext uri="{D42A27DB-BD31-4B8C-83A1-F6EECF244321}">
                <p14:modId xmlns:p14="http://schemas.microsoft.com/office/powerpoint/2010/main" val="316874708"/>
              </p:ext>
            </p:extLst>
          </p:nvPr>
        </p:nvGraphicFramePr>
        <p:xfrm>
          <a:off x="585413" y="1046056"/>
          <a:ext cx="11176591" cy="5240444"/>
        </p:xfrm>
        <a:graphic>
          <a:graphicData uri="http://schemas.openxmlformats.org/drawingml/2006/table">
            <a:tbl>
              <a:tblPr firstRow="1" bandRow="1">
                <a:tableStyleId>{00A15C55-8517-42AA-B614-E9B94910E393}</a:tableStyleId>
              </a:tblPr>
              <a:tblGrid>
                <a:gridCol w="692180">
                  <a:extLst>
                    <a:ext uri="{9D8B030D-6E8A-4147-A177-3AD203B41FA5}">
                      <a16:colId xmlns:a16="http://schemas.microsoft.com/office/drawing/2014/main" val="1207374786"/>
                    </a:ext>
                  </a:extLst>
                </a:gridCol>
                <a:gridCol w="3381863">
                  <a:extLst>
                    <a:ext uri="{9D8B030D-6E8A-4147-A177-3AD203B41FA5}">
                      <a16:colId xmlns:a16="http://schemas.microsoft.com/office/drawing/2014/main" val="369947525"/>
                    </a:ext>
                  </a:extLst>
                </a:gridCol>
                <a:gridCol w="7102548">
                  <a:extLst>
                    <a:ext uri="{9D8B030D-6E8A-4147-A177-3AD203B41FA5}">
                      <a16:colId xmlns:a16="http://schemas.microsoft.com/office/drawing/2014/main" val="3083558783"/>
                    </a:ext>
                  </a:extLst>
                </a:gridCol>
              </a:tblGrid>
              <a:tr h="451763">
                <a:tc>
                  <a:txBody>
                    <a:bodyPr/>
                    <a:lstStyle/>
                    <a:p>
                      <a:pPr marL="0" algn="ctr" defTabSz="914400" rtl="0" eaLnBrk="1" latinLnBrk="0" hangingPunct="1"/>
                      <a:r>
                        <a:rPr kumimoji="1" lang="ja-JP" altLang="en-US" sz="1400" b="1" kern="1200" dirty="0">
                          <a:solidFill>
                            <a:schemeClr val="lt1"/>
                          </a:solidFill>
                          <a:latin typeface="Meiryo UI" panose="020B0604030504040204" pitchFamily="50" charset="-128"/>
                          <a:ea typeface="Meiryo UI" panose="020B0604030504040204" pitchFamily="50" charset="-128"/>
                          <a:cs typeface="+mn-cs"/>
                        </a:rPr>
                        <a:t>番号</a:t>
                      </a:r>
                    </a:p>
                  </a:txBody>
                  <a:tcPr anchor="ctr">
                    <a:lnL w="12700" cmpd="sng">
                      <a:noFill/>
                    </a:lnL>
                    <a:lnR w="28575" cap="flat" cmpd="sng" algn="ctr">
                      <a:solidFill>
                        <a:schemeClr val="bg1"/>
                      </a:solidFill>
                      <a:prstDash val="solid"/>
                      <a:round/>
                      <a:headEnd type="none" w="med" len="med"/>
                      <a:tailEnd type="none" w="med" len="med"/>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kumimoji="1" lang="ja-JP" altLang="en-US" sz="1400" b="1" kern="1200" dirty="0">
                          <a:solidFill>
                            <a:schemeClr val="lt1"/>
                          </a:solidFill>
                          <a:latin typeface="Meiryo UI" panose="020B0604030504040204" pitchFamily="50" charset="-128"/>
                          <a:ea typeface="Meiryo UI" panose="020B0604030504040204" pitchFamily="50" charset="-128"/>
                          <a:cs typeface="+mn-cs"/>
                        </a:rPr>
                        <a:t>項目</a:t>
                      </a:r>
                      <a:endParaRPr kumimoji="1" lang="en-US" altLang="ja-JP" sz="1400" b="1" kern="1200" dirty="0">
                        <a:solidFill>
                          <a:schemeClr val="lt1"/>
                        </a:solidFill>
                        <a:latin typeface="Meiryo UI" panose="020B0604030504040204" pitchFamily="50" charset="-128"/>
                        <a:ea typeface="Meiryo UI" panose="020B0604030504040204" pitchFamily="50"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kumimoji="1" lang="ja-JP" altLang="en-US" sz="1400" b="1" kern="1200" dirty="0">
                          <a:solidFill>
                            <a:schemeClr val="lt1"/>
                          </a:solidFill>
                          <a:latin typeface="Meiryo UI" panose="020B0604030504040204" pitchFamily="50" charset="-128"/>
                          <a:ea typeface="Meiryo UI" panose="020B0604030504040204" pitchFamily="50" charset="-128"/>
                          <a:cs typeface="+mn-cs"/>
                        </a:rPr>
                        <a:t>ご記入欄</a:t>
                      </a:r>
                    </a:p>
                  </a:txBody>
                  <a:tcPr anchor="ctr">
                    <a:lnL w="28575" cap="flat" cmpd="sng" algn="ctr">
                      <a:solidFill>
                        <a:schemeClr val="bg1"/>
                      </a:solidFill>
                      <a:prstDash val="solid"/>
                      <a:round/>
                      <a:headEnd type="none" w="med" len="med"/>
                      <a:tailEnd type="none" w="med" len="med"/>
                    </a:lnL>
                    <a:lnR w="12700" cmpd="sng">
                      <a:noFill/>
                    </a:lnR>
                    <a:lnT w="12700" cmpd="sng">
                      <a:noFill/>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1413376"/>
                  </a:ext>
                </a:extLst>
              </a:tr>
              <a:tr h="722820">
                <a:tc>
                  <a:txBody>
                    <a:bodyPr/>
                    <a:lstStyle/>
                    <a:p>
                      <a:pPr lvl="0" algn="ctr"/>
                      <a:r>
                        <a:rPr kumimoji="1" lang="ja-JP" altLang="en-US" sz="1400" b="1" dirty="0">
                          <a:latin typeface="Meiryo UI" panose="020B0604030504040204" pitchFamily="50" charset="-128"/>
                          <a:ea typeface="Meiryo UI" panose="020B0604030504040204" pitchFamily="50" charset="-128"/>
                        </a:rPr>
                        <a:t>①</a:t>
                      </a:r>
                      <a:endParaRPr kumimoji="1" lang="en-US" altLang="ja-JP" sz="1400" b="1" dirty="0">
                        <a:latin typeface="Meiryo UI" panose="020B0604030504040204" pitchFamily="50" charset="-128"/>
                        <a:ea typeface="Meiryo UI" panose="020B0604030504040204" pitchFamily="50" charset="-128"/>
                      </a:endParaRP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応募事業者名</a:t>
                      </a:r>
                      <a:endParaRPr kumimoji="1" lang="en-US" altLang="ja-JP" sz="1400" b="1"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代表企業の会社名をご記載ください</a:t>
                      </a:r>
                      <a:endParaRPr kumimoji="1" lang="en-US" altLang="ja-JP" sz="14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5877038"/>
                  </a:ext>
                </a:extLst>
              </a:tr>
              <a:tr h="722820">
                <a:tc>
                  <a:txBody>
                    <a:bodyPr/>
                    <a:lstStyle/>
                    <a:p>
                      <a:pPr lvl="0" algn="ctr"/>
                      <a:r>
                        <a:rPr kumimoji="1" lang="ja-JP" altLang="en-US" sz="1400" b="1" dirty="0">
                          <a:latin typeface="Meiryo UI" panose="020B0604030504040204" pitchFamily="50" charset="-128"/>
                          <a:ea typeface="Meiryo UI" panose="020B0604030504040204" pitchFamily="50" charset="-128"/>
                        </a:rPr>
                        <a:t>②</a:t>
                      </a:r>
                      <a:endParaRPr kumimoji="1" lang="en-US" altLang="ja-JP" sz="1400" b="1" dirty="0">
                        <a:latin typeface="Meiryo UI" panose="020B0604030504040204" pitchFamily="50" charset="-128"/>
                        <a:ea typeface="Meiryo UI" panose="020B0604030504040204" pitchFamily="50" charset="-128"/>
                      </a:endParaRP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連絡担当者名（フリガナ）</a:t>
                      </a:r>
                      <a:endParaRPr kumimoji="1" lang="en-US" altLang="ja-JP" sz="1400" b="1"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窓口となる担当者の指名をご記載ください</a:t>
                      </a:r>
                      <a:endParaRPr kumimoji="1" lang="en-US" altLang="ja-JP" sz="12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72862625"/>
                  </a:ext>
                </a:extLst>
              </a:tr>
              <a:tr h="451763">
                <a:tc>
                  <a:txBody>
                    <a:bodyPr/>
                    <a:lstStyle/>
                    <a:p>
                      <a:pPr lvl="0" algn="ctr"/>
                      <a:r>
                        <a:rPr kumimoji="1" lang="ja-JP" altLang="en-US" sz="1400" b="1" dirty="0">
                          <a:latin typeface="Meiryo UI" panose="020B0604030504040204" pitchFamily="50" charset="-128"/>
                          <a:ea typeface="Meiryo UI" panose="020B0604030504040204" pitchFamily="50" charset="-128"/>
                        </a:rPr>
                        <a:t>③</a:t>
                      </a:r>
                      <a:endParaRPr kumimoji="1" lang="en-US" altLang="ja-JP" sz="1400" b="1" dirty="0">
                        <a:latin typeface="Meiryo UI" panose="020B0604030504040204" pitchFamily="50" charset="-128"/>
                        <a:ea typeface="Meiryo UI" panose="020B0604030504040204" pitchFamily="50" charset="-128"/>
                      </a:endParaRP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連絡担当者名</a:t>
                      </a:r>
                      <a:endParaRPr kumimoji="1" lang="en-US" altLang="ja-JP" sz="14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46271110"/>
                  </a:ext>
                </a:extLst>
              </a:tr>
              <a:tr h="451763">
                <a:tc>
                  <a:txBody>
                    <a:bodyPr/>
                    <a:lstStyle/>
                    <a:p>
                      <a:pPr lvl="0" algn="ctr"/>
                      <a:r>
                        <a:rPr kumimoji="1" lang="ja-JP" altLang="en-US" sz="1400" b="1" dirty="0">
                          <a:latin typeface="Meiryo UI" panose="020B0604030504040204" pitchFamily="50" charset="-128"/>
                          <a:ea typeface="Meiryo UI" panose="020B0604030504040204" pitchFamily="50" charset="-128"/>
                        </a:rPr>
                        <a:t>④</a:t>
                      </a: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連絡先</a:t>
                      </a:r>
                      <a:r>
                        <a:rPr kumimoji="1" lang="en-US" altLang="ja-JP" sz="1400" b="1" dirty="0">
                          <a:latin typeface="Meiryo UI" panose="020B0604030504040204" pitchFamily="50" charset="-128"/>
                          <a:ea typeface="Meiryo UI" panose="020B0604030504040204" pitchFamily="50" charset="-128"/>
                        </a:rPr>
                        <a:t>E-mail</a:t>
                      </a:r>
                      <a:endParaRPr kumimoji="1" lang="ja-JP" altLang="en-US" sz="14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8170422"/>
                  </a:ext>
                </a:extLst>
              </a:tr>
              <a:tr h="451763">
                <a:tc>
                  <a:txBody>
                    <a:bodyPr/>
                    <a:lstStyle/>
                    <a:p>
                      <a:pPr lvl="0" algn="ctr"/>
                      <a:r>
                        <a:rPr kumimoji="1" lang="ja-JP" altLang="en-US" sz="1400" b="1" dirty="0">
                          <a:latin typeface="Meiryo UI" panose="020B0604030504040204" pitchFamily="50" charset="-128"/>
                          <a:ea typeface="Meiryo UI" panose="020B0604030504040204" pitchFamily="50" charset="-128"/>
                        </a:rPr>
                        <a:t>⑤</a:t>
                      </a:r>
                      <a:endParaRPr kumimoji="1" lang="en-US" altLang="ja-JP" sz="1400" b="1" dirty="0">
                        <a:latin typeface="Meiryo UI" panose="020B0604030504040204" pitchFamily="50" charset="-128"/>
                        <a:ea typeface="Meiryo UI" panose="020B0604030504040204" pitchFamily="50" charset="-128"/>
                      </a:endParaRP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連絡先電話番号</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68128492"/>
                  </a:ext>
                </a:extLst>
              </a:tr>
              <a:tr h="993876">
                <a:tc>
                  <a:txBody>
                    <a:bodyPr/>
                    <a:lstStyle/>
                    <a:p>
                      <a:pPr lvl="0" algn="ctr"/>
                      <a:r>
                        <a:rPr kumimoji="1" lang="ja-JP" altLang="en-US" sz="1400" b="1" dirty="0">
                          <a:latin typeface="Meiryo UI" panose="020B0604030504040204" pitchFamily="50" charset="-128"/>
                          <a:ea typeface="Meiryo UI" panose="020B0604030504040204" pitchFamily="50" charset="-128"/>
                        </a:rPr>
                        <a:t>⑥</a:t>
                      </a: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実施体制</a:t>
                      </a:r>
                      <a:endParaRPr kumimoji="1" lang="en-US" altLang="ja-JP" sz="1400" b="1"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複数企業によるコンソーシアムの場合は参加企業・団体の名前をご記載ください</a:t>
                      </a:r>
                      <a:endParaRPr kumimoji="1" lang="en-US" altLang="ja-JP" sz="12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1297975"/>
                  </a:ext>
                </a:extLst>
              </a:tr>
              <a:tr h="993876">
                <a:tc>
                  <a:txBody>
                    <a:bodyPr/>
                    <a:lstStyle/>
                    <a:p>
                      <a:pPr lvl="0" algn="ctr"/>
                      <a:r>
                        <a:rPr kumimoji="1" lang="ja-JP" altLang="en-US" sz="1400" b="1" dirty="0">
                          <a:latin typeface="Meiryo UI" panose="020B0604030504040204" pitchFamily="50" charset="-128"/>
                          <a:ea typeface="Meiryo UI" panose="020B0604030504040204" pitchFamily="50" charset="-128"/>
                        </a:rPr>
                        <a:t>⑦</a:t>
                      </a:r>
                    </a:p>
                  </a:txBody>
                  <a:tcP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l"/>
                      <a:r>
                        <a:rPr kumimoji="1" lang="ja-JP" altLang="en-US" sz="1400" b="1" dirty="0">
                          <a:latin typeface="Meiryo UI" panose="020B0604030504040204" pitchFamily="50" charset="-128"/>
                          <a:ea typeface="Meiryo UI" panose="020B0604030504040204" pitchFamily="50" charset="-128"/>
                        </a:rPr>
                        <a:t>対象地域</a:t>
                      </a:r>
                      <a:endParaRPr kumimoji="1" lang="en-US" altLang="ja-JP" sz="1400" b="1"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今回のアイディアソンで対象とする地域を「●●県●●市町」までご特定してください</a:t>
                      </a:r>
                      <a:endParaRPr kumimoji="1" lang="ja-JP" altLang="en-US" sz="12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5852975"/>
                  </a:ext>
                </a:extLst>
              </a:tr>
            </a:tbl>
          </a:graphicData>
        </a:graphic>
      </p:graphicFrame>
      <p:sp>
        <p:nvSpPr>
          <p:cNvPr id="6" name="スライド番号プレースホルダー 5">
            <a:extLst>
              <a:ext uri="{FF2B5EF4-FFF2-40B4-BE49-F238E27FC236}">
                <a16:creationId xmlns:a16="http://schemas.microsoft.com/office/drawing/2014/main" id="{E83E9F64-C336-4788-9FE2-AFD5C33CA5C2}"/>
              </a:ext>
            </a:extLst>
          </p:cNvPr>
          <p:cNvSpPr>
            <a:spLocks noGrp="1"/>
          </p:cNvSpPr>
          <p:nvPr>
            <p:ph type="sldNum" sz="quarter" idx="12"/>
          </p:nvPr>
        </p:nvSpPr>
        <p:spPr/>
        <p:txBody>
          <a:bodyPr/>
          <a:lstStyle/>
          <a:p>
            <a:fld id="{7992C313-5523-41EE-B37F-21FF9B36846B}" type="slidenum">
              <a:rPr kumimoji="1" lang="ja-JP" altLang="en-US" smtClean="0"/>
              <a:t>1</a:t>
            </a:fld>
            <a:endParaRPr kumimoji="1" lang="ja-JP" altLang="en-US"/>
          </a:p>
        </p:txBody>
      </p:sp>
    </p:spTree>
    <p:extLst>
      <p:ext uri="{BB962C8B-B14F-4D97-AF65-F5344CB8AC3E}">
        <p14:creationId xmlns:p14="http://schemas.microsoft.com/office/powerpoint/2010/main" val="3818892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FA94424B-C80A-4AA8-9797-477873428828}"/>
              </a:ext>
            </a:extLst>
          </p:cNvPr>
          <p:cNvGraphicFramePr>
            <a:graphicFrameLocks noGrp="1"/>
          </p:cNvGraphicFramePr>
          <p:nvPr>
            <p:extLst>
              <p:ext uri="{D42A27DB-BD31-4B8C-83A1-F6EECF244321}">
                <p14:modId xmlns:p14="http://schemas.microsoft.com/office/powerpoint/2010/main" val="1648909453"/>
              </p:ext>
            </p:extLst>
          </p:nvPr>
        </p:nvGraphicFramePr>
        <p:xfrm>
          <a:off x="520109" y="1024189"/>
          <a:ext cx="11176591" cy="5332161"/>
        </p:xfrm>
        <a:graphic>
          <a:graphicData uri="http://schemas.openxmlformats.org/drawingml/2006/table">
            <a:tbl>
              <a:tblPr firstRow="1" bandRow="1">
                <a:tableStyleId>{00A15C55-8517-42AA-B614-E9B94910E393}</a:tableStyleId>
              </a:tblPr>
              <a:tblGrid>
                <a:gridCol w="692180">
                  <a:extLst>
                    <a:ext uri="{9D8B030D-6E8A-4147-A177-3AD203B41FA5}">
                      <a16:colId xmlns:a16="http://schemas.microsoft.com/office/drawing/2014/main" val="1207374786"/>
                    </a:ext>
                  </a:extLst>
                </a:gridCol>
                <a:gridCol w="3381863">
                  <a:extLst>
                    <a:ext uri="{9D8B030D-6E8A-4147-A177-3AD203B41FA5}">
                      <a16:colId xmlns:a16="http://schemas.microsoft.com/office/drawing/2014/main" val="369947525"/>
                    </a:ext>
                  </a:extLst>
                </a:gridCol>
                <a:gridCol w="7102548">
                  <a:extLst>
                    <a:ext uri="{9D8B030D-6E8A-4147-A177-3AD203B41FA5}">
                      <a16:colId xmlns:a16="http://schemas.microsoft.com/office/drawing/2014/main" val="3083558783"/>
                    </a:ext>
                  </a:extLst>
                </a:gridCol>
              </a:tblGrid>
              <a:tr h="476086">
                <a:tc>
                  <a:txBody>
                    <a:bodyPr/>
                    <a:lstStyle/>
                    <a:p>
                      <a:pPr algn="ctr"/>
                      <a:r>
                        <a:rPr kumimoji="1" lang="ja-JP" altLang="en-US" sz="1400" b="1">
                          <a:latin typeface="Meiryo UI" panose="020B0604030504040204" pitchFamily="50" charset="-128"/>
                          <a:ea typeface="Meiryo UI" panose="020B0604030504040204" pitchFamily="50" charset="-128"/>
                        </a:rPr>
                        <a:t>番号</a:t>
                      </a:r>
                      <a:endParaRPr kumimoji="1" lang="ja-JP" altLang="en-US" sz="1400" b="1" dirty="0">
                        <a:latin typeface="Meiryo UI" panose="020B0604030504040204" pitchFamily="50" charset="-128"/>
                        <a:ea typeface="Meiryo UI" panose="020B0604030504040204" pitchFamily="50" charset="-128"/>
                      </a:endParaRPr>
                    </a:p>
                  </a:txBody>
                  <a:tcPr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tcPr>
                </a:tc>
                <a:tc>
                  <a:txBody>
                    <a:bodyPr/>
                    <a:lstStyle/>
                    <a:p>
                      <a:pPr algn="ctr"/>
                      <a:r>
                        <a:rPr kumimoji="1" lang="ja-JP" altLang="en-US" sz="1400" b="1">
                          <a:latin typeface="Meiryo UI" panose="020B0604030504040204" pitchFamily="50" charset="-128"/>
                          <a:ea typeface="Meiryo UI" panose="020B0604030504040204" pitchFamily="50" charset="-128"/>
                        </a:rPr>
                        <a:t>項目</a:t>
                      </a:r>
                      <a:endParaRPr kumimoji="1" lang="ja-JP" altLang="en-US" sz="1400" b="1" dirty="0">
                        <a:latin typeface="Meiryo UI" panose="020B0604030504040204" pitchFamily="50" charset="-128"/>
                        <a:ea typeface="Meiryo UI" panose="020B0604030504040204" pitchFamily="50"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tcPr>
                </a:tc>
                <a:tc>
                  <a:txBody>
                    <a:bodyPr/>
                    <a:lstStyle/>
                    <a:p>
                      <a:pPr algn="ctr"/>
                      <a:r>
                        <a:rPr kumimoji="1" lang="ja-JP" altLang="en-US" sz="1400" b="1">
                          <a:latin typeface="Meiryo UI" panose="020B0604030504040204" pitchFamily="50" charset="-128"/>
                          <a:ea typeface="Meiryo UI" panose="020B0604030504040204" pitchFamily="50" charset="-128"/>
                        </a:rPr>
                        <a:t>ご記入欄</a:t>
                      </a:r>
                      <a:endParaRPr kumimoji="1" lang="ja-JP" altLang="en-US" sz="1400" b="1" dirty="0">
                        <a:latin typeface="Meiryo UI" panose="020B0604030504040204" pitchFamily="50" charset="-128"/>
                        <a:ea typeface="Meiryo UI" panose="020B0604030504040204" pitchFamily="50" charset="-128"/>
                      </a:endParaRPr>
                    </a:p>
                  </a:txBody>
                  <a:tcPr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31413376"/>
                  </a:ext>
                </a:extLst>
              </a:tr>
              <a:tr h="1047389">
                <a:tc>
                  <a:txBody>
                    <a:bodyPr/>
                    <a:lstStyle/>
                    <a:p>
                      <a:pPr lvl="0" algn="ctr"/>
                      <a:r>
                        <a:rPr kumimoji="1" lang="ja-JP" altLang="en-US" sz="1400" b="1">
                          <a:latin typeface="Meiryo UI" panose="020B0604030504040204" pitchFamily="50" charset="-128"/>
                          <a:ea typeface="Meiryo UI" panose="020B0604030504040204" pitchFamily="50" charset="-128"/>
                        </a:rPr>
                        <a:t>⑧</a:t>
                      </a:r>
                      <a:endParaRPr kumimoji="1" lang="ja-JP" altLang="en-US" sz="1400" b="1" dirty="0">
                        <a:latin typeface="Meiryo UI" panose="020B0604030504040204" pitchFamily="50" charset="-128"/>
                        <a:ea typeface="Meiryo UI" panose="020B0604030504040204" pitchFamily="50" charset="-128"/>
                      </a:endParaRP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lvl="0" algn="l"/>
                      <a:r>
                        <a:rPr kumimoji="1" lang="ja-JP" altLang="en-US" sz="1400" b="1">
                          <a:latin typeface="Meiryo UI" panose="020B0604030504040204" pitchFamily="50" charset="-128"/>
                          <a:ea typeface="Meiryo UI" panose="020B0604030504040204" pitchFamily="50" charset="-128"/>
                        </a:rPr>
                        <a:t>解決を目指す社会課題</a:t>
                      </a:r>
                      <a:endParaRPr kumimoji="1" lang="en-US" altLang="ja-JP" sz="1400" b="1">
                        <a:latin typeface="Meiryo UI" panose="020B0604030504040204" pitchFamily="50" charset="-128"/>
                        <a:ea typeface="Meiryo UI" panose="020B0604030504040204" pitchFamily="50" charset="-128"/>
                      </a:endParaRPr>
                    </a:p>
                    <a:p>
                      <a:pPr lvl="0" algn="l"/>
                      <a:r>
                        <a:rPr kumimoji="1" lang="en-US" altLang="ja-JP" sz="1200" b="0">
                          <a:latin typeface="Meiryo UI" panose="020B0604030504040204" pitchFamily="50" charset="-128"/>
                          <a:ea typeface="Meiryo UI" panose="020B0604030504040204" pitchFamily="50" charset="-128"/>
                        </a:rPr>
                        <a:t>※</a:t>
                      </a:r>
                      <a:r>
                        <a:rPr kumimoji="1" lang="ja-JP" altLang="en-US" sz="1200" b="0">
                          <a:latin typeface="Meiryo UI" panose="020B0604030504040204" pitchFamily="50" charset="-128"/>
                          <a:ea typeface="Meiryo UI" panose="020B0604030504040204" pitchFamily="50" charset="-128"/>
                        </a:rPr>
                        <a:t>今回のアイディアソンで対象とする社会課題をご記載ください</a:t>
                      </a:r>
                      <a:endParaRPr kumimoji="1" lang="en-US" altLang="ja-JP" sz="1200" b="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27537306"/>
                  </a:ext>
                </a:extLst>
              </a:tr>
              <a:tr h="16186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a:latin typeface="Meiryo UI" panose="020B0604030504040204" pitchFamily="50" charset="-128"/>
                          <a:ea typeface="Meiryo UI" panose="020B0604030504040204" pitchFamily="50" charset="-128"/>
                        </a:rPr>
                        <a:t>⑨</a:t>
                      </a:r>
                      <a:endParaRPr kumimoji="1" lang="ja-JP" altLang="en-US" sz="1400" b="1" dirty="0">
                        <a:latin typeface="Meiryo UI" panose="020B0604030504040204" pitchFamily="50" charset="-128"/>
                        <a:ea typeface="Meiryo UI" panose="020B0604030504040204" pitchFamily="50" charset="-128"/>
                      </a:endParaRP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latin typeface="Meiryo UI" panose="020B0604030504040204" pitchFamily="50" charset="-128"/>
                          <a:ea typeface="Meiryo UI" panose="020B0604030504040204" pitchFamily="50" charset="-128"/>
                        </a:rPr>
                        <a:t>社会課題の現在の状況</a:t>
                      </a:r>
                      <a:endParaRPr kumimoji="1" lang="en-US" altLang="ja-JP" sz="1400" b="1"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dirty="0">
                          <a:latin typeface="Meiryo UI" panose="020B0604030504040204" pitchFamily="50" charset="-128"/>
                          <a:ea typeface="Meiryo UI" panose="020B0604030504040204" pitchFamily="50" charset="-128"/>
                        </a:rPr>
                        <a:t>※</a:t>
                      </a:r>
                      <a:r>
                        <a:rPr kumimoji="1" lang="ja-JP" altLang="en-US" sz="1200" b="0" dirty="0">
                          <a:latin typeface="Meiryo UI" panose="020B0604030504040204" pitchFamily="50" charset="-128"/>
                          <a:ea typeface="Meiryo UI" panose="020B0604030504040204" pitchFamily="50" charset="-128"/>
                        </a:rPr>
                        <a:t>⑧に記載した社会課題の現在の状況をできる限り詳細にご記載ください。必要に応じて本パワーポイント内に新しいページを作成し、図表を交えて説明することも可能です</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5659474"/>
                  </a:ext>
                </a:extLst>
              </a:tr>
              <a:tr h="2189994">
                <a:tc>
                  <a:txBody>
                    <a:bodyPr/>
                    <a:lstStyle/>
                    <a:p>
                      <a:pPr algn="ctr"/>
                      <a:r>
                        <a:rPr kumimoji="1" lang="ja-JP" altLang="en-US" sz="1400" b="1">
                          <a:latin typeface="Meiryo UI" panose="020B0604030504040204" pitchFamily="50" charset="-128"/>
                          <a:ea typeface="Meiryo UI" panose="020B0604030504040204" pitchFamily="50" charset="-128"/>
                        </a:rPr>
                        <a:t>⑩</a:t>
                      </a:r>
                      <a:endParaRPr kumimoji="1" lang="ja-JP" altLang="en-US" sz="1400" b="1" dirty="0">
                        <a:latin typeface="Meiryo UI" panose="020B0604030504040204" pitchFamily="50" charset="-128"/>
                        <a:ea typeface="Meiryo UI" panose="020B0604030504040204" pitchFamily="50" charset="-128"/>
                      </a:endParaRP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r>
                        <a:rPr kumimoji="1" lang="ja-JP" altLang="en-US" sz="1400" b="1" dirty="0">
                          <a:latin typeface="Meiryo UI" panose="020B0604030504040204" pitchFamily="50" charset="-128"/>
                          <a:ea typeface="Meiryo UI" panose="020B0604030504040204" pitchFamily="50" charset="-128"/>
                        </a:rPr>
                        <a:t>社会課題解決に向けた現在の取り組み</a:t>
                      </a:r>
                      <a:endParaRPr kumimoji="1" lang="en-US" altLang="ja-JP" sz="1400" b="1" dirty="0">
                        <a:latin typeface="Meiryo UI" panose="020B0604030504040204" pitchFamily="50" charset="-128"/>
                        <a:ea typeface="Meiryo UI" panose="020B0604030504040204" pitchFamily="50" charset="-128"/>
                      </a:endParaRPr>
                    </a:p>
                    <a:p>
                      <a:pPr algn="l"/>
                      <a:r>
                        <a:rPr kumimoji="1" lang="en-US" altLang="ja-JP" sz="1200" b="0" dirty="0">
                          <a:latin typeface="Meiryo UI" panose="020B0604030504040204" pitchFamily="50" charset="-128"/>
                          <a:ea typeface="Meiryo UI" panose="020B0604030504040204" pitchFamily="50" charset="-128"/>
                        </a:rPr>
                        <a:t>※</a:t>
                      </a:r>
                      <a:r>
                        <a:rPr kumimoji="1" lang="ja-JP" altLang="en-US" sz="1200" b="0" dirty="0">
                          <a:latin typeface="Meiryo UI" panose="020B0604030504040204" pitchFamily="50" charset="-128"/>
                          <a:ea typeface="Meiryo UI" panose="020B0604030504040204" pitchFamily="50" charset="-128"/>
                        </a:rPr>
                        <a:t>⑦⑧⑨を踏まえ、その地域の社会課題解決に向けて、現在どのような活動を行っているか、これまでどのような実績があるか、またどういった課題を感じているかなど、できる限り詳細にご記載ください。必要に応じて本パワーポイント内に新しいページを作成し、図表を交えて説明することも可能です</a:t>
                      </a:r>
                      <a:endParaRPr kumimoji="1" lang="ja-JP" altLang="en-US" sz="14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87066143"/>
                  </a:ext>
                </a:extLst>
              </a:tr>
            </a:tbl>
          </a:graphicData>
        </a:graphic>
      </p:graphicFrame>
      <p:sp>
        <p:nvSpPr>
          <p:cNvPr id="8" name="タイトル 1">
            <a:extLst>
              <a:ext uri="{FF2B5EF4-FFF2-40B4-BE49-F238E27FC236}">
                <a16:creationId xmlns:a16="http://schemas.microsoft.com/office/drawing/2014/main" id="{4844ACAF-D937-4F5F-AF97-66C6CA8511D8}"/>
              </a:ext>
            </a:extLst>
          </p:cNvPr>
          <p:cNvSpPr txBox="1">
            <a:spLocks/>
          </p:cNvSpPr>
          <p:nvPr/>
        </p:nvSpPr>
        <p:spPr>
          <a:xfrm>
            <a:off x="495300" y="13191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000" dirty="0">
                <a:latin typeface="Meiryo UI" panose="020B0604030504040204" pitchFamily="50" charset="-128"/>
                <a:ea typeface="Meiryo UI" panose="020B0604030504040204" pitchFamily="50" charset="-128"/>
              </a:rPr>
              <a:t>「アイディアソン</a:t>
            </a:r>
            <a:r>
              <a:rPr lang="en-US" altLang="ja-JP" sz="3000" dirty="0">
                <a:latin typeface="Meiryo UI" panose="020B0604030504040204" pitchFamily="50" charset="-128"/>
                <a:ea typeface="Meiryo UI" panose="020B0604030504040204" pitchFamily="50" charset="-128"/>
              </a:rPr>
              <a:t> in </a:t>
            </a:r>
            <a:r>
              <a:rPr lang="ja-JP" altLang="en-US" sz="3000" dirty="0">
                <a:latin typeface="Meiryo UI" panose="020B0604030504040204" pitchFamily="50" charset="-128"/>
                <a:ea typeface="Meiryo UI" panose="020B0604030504040204" pitchFamily="50" charset="-128"/>
              </a:rPr>
              <a:t>四国」１次審査応募テンプレート</a:t>
            </a:r>
          </a:p>
        </p:txBody>
      </p:sp>
      <p:sp>
        <p:nvSpPr>
          <p:cNvPr id="2" name="スライド番号プレースホルダー 1">
            <a:extLst>
              <a:ext uri="{FF2B5EF4-FFF2-40B4-BE49-F238E27FC236}">
                <a16:creationId xmlns:a16="http://schemas.microsoft.com/office/drawing/2014/main" id="{33C5AC53-26AA-4A6A-BF9E-513E12AB51A6}"/>
              </a:ext>
            </a:extLst>
          </p:cNvPr>
          <p:cNvSpPr>
            <a:spLocks noGrp="1"/>
          </p:cNvSpPr>
          <p:nvPr>
            <p:ph type="sldNum" sz="quarter" idx="12"/>
          </p:nvPr>
        </p:nvSpPr>
        <p:spPr/>
        <p:txBody>
          <a:bodyPr/>
          <a:lstStyle/>
          <a:p>
            <a:fld id="{7992C313-5523-41EE-B37F-21FF9B36846B}" type="slidenum">
              <a:rPr kumimoji="1" lang="ja-JP" altLang="en-US" smtClean="0"/>
              <a:t>2</a:t>
            </a:fld>
            <a:endParaRPr kumimoji="1" lang="ja-JP" altLang="en-US"/>
          </a:p>
        </p:txBody>
      </p:sp>
    </p:spTree>
    <p:extLst>
      <p:ext uri="{BB962C8B-B14F-4D97-AF65-F5344CB8AC3E}">
        <p14:creationId xmlns:p14="http://schemas.microsoft.com/office/powerpoint/2010/main" val="1659877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FA94424B-C80A-4AA8-9797-477873428828}"/>
              </a:ext>
            </a:extLst>
          </p:cNvPr>
          <p:cNvGraphicFramePr>
            <a:graphicFrameLocks noGrp="1"/>
          </p:cNvGraphicFramePr>
          <p:nvPr>
            <p:extLst>
              <p:ext uri="{D42A27DB-BD31-4B8C-83A1-F6EECF244321}">
                <p14:modId xmlns:p14="http://schemas.microsoft.com/office/powerpoint/2010/main" val="3382050408"/>
              </p:ext>
            </p:extLst>
          </p:nvPr>
        </p:nvGraphicFramePr>
        <p:xfrm>
          <a:off x="520109" y="1024190"/>
          <a:ext cx="11176591" cy="4907987"/>
        </p:xfrm>
        <a:graphic>
          <a:graphicData uri="http://schemas.openxmlformats.org/drawingml/2006/table">
            <a:tbl>
              <a:tblPr firstRow="1" bandRow="1">
                <a:tableStyleId>{00A15C55-8517-42AA-B614-E9B94910E393}</a:tableStyleId>
              </a:tblPr>
              <a:tblGrid>
                <a:gridCol w="692180">
                  <a:extLst>
                    <a:ext uri="{9D8B030D-6E8A-4147-A177-3AD203B41FA5}">
                      <a16:colId xmlns:a16="http://schemas.microsoft.com/office/drawing/2014/main" val="1207374786"/>
                    </a:ext>
                  </a:extLst>
                </a:gridCol>
                <a:gridCol w="3381863">
                  <a:extLst>
                    <a:ext uri="{9D8B030D-6E8A-4147-A177-3AD203B41FA5}">
                      <a16:colId xmlns:a16="http://schemas.microsoft.com/office/drawing/2014/main" val="369947525"/>
                    </a:ext>
                  </a:extLst>
                </a:gridCol>
                <a:gridCol w="7102548">
                  <a:extLst>
                    <a:ext uri="{9D8B030D-6E8A-4147-A177-3AD203B41FA5}">
                      <a16:colId xmlns:a16="http://schemas.microsoft.com/office/drawing/2014/main" val="3083558783"/>
                    </a:ext>
                  </a:extLst>
                </a:gridCol>
              </a:tblGrid>
              <a:tr h="523256">
                <a:tc>
                  <a:txBody>
                    <a:bodyPr/>
                    <a:lstStyle/>
                    <a:p>
                      <a:pPr algn="ctr"/>
                      <a:r>
                        <a:rPr kumimoji="1" lang="ja-JP" altLang="en-US" sz="1400" b="1" dirty="0">
                          <a:latin typeface="Meiryo UI" panose="020B0604030504040204" pitchFamily="50" charset="-128"/>
                          <a:ea typeface="Meiryo UI" panose="020B0604030504040204" pitchFamily="50" charset="-128"/>
                        </a:rPr>
                        <a:t>番号</a:t>
                      </a:r>
                    </a:p>
                  </a:txBody>
                  <a:tcPr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tcPr>
                </a:tc>
                <a:tc>
                  <a:txBody>
                    <a:bodyPr/>
                    <a:lstStyle/>
                    <a:p>
                      <a:pPr algn="ctr"/>
                      <a:r>
                        <a:rPr kumimoji="1" lang="ja-JP" altLang="en-US" sz="1400" b="1" dirty="0">
                          <a:latin typeface="Meiryo UI" panose="020B0604030504040204" pitchFamily="50" charset="-128"/>
                          <a:ea typeface="Meiryo UI" panose="020B0604030504040204" pitchFamily="50" charset="-128"/>
                        </a:rPr>
                        <a:t>項目</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tcPr>
                </a:tc>
                <a:tc>
                  <a:txBody>
                    <a:bodyPr/>
                    <a:lstStyle/>
                    <a:p>
                      <a:pPr algn="ctr"/>
                      <a:r>
                        <a:rPr kumimoji="1" lang="ja-JP" altLang="en-US" sz="1400" b="1" dirty="0">
                          <a:latin typeface="Meiryo UI" panose="020B0604030504040204" pitchFamily="50" charset="-128"/>
                          <a:ea typeface="Meiryo UI" panose="020B0604030504040204" pitchFamily="50" charset="-128"/>
                        </a:rPr>
                        <a:t>ご記入欄</a:t>
                      </a:r>
                    </a:p>
                  </a:txBody>
                  <a:tcPr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31413376"/>
                  </a:ext>
                </a:extLst>
              </a:tr>
              <a:tr h="1705173">
                <a:tc>
                  <a:txBody>
                    <a:bodyPr/>
                    <a:lstStyle/>
                    <a:p>
                      <a:pPr algn="ctr"/>
                      <a:r>
                        <a:rPr kumimoji="1" lang="ja-JP" altLang="en-US" sz="1400" b="1" dirty="0">
                          <a:latin typeface="Meiryo UI" panose="020B0604030504040204" pitchFamily="50" charset="-128"/>
                          <a:ea typeface="Meiryo UI" panose="020B0604030504040204" pitchFamily="50" charset="-128"/>
                        </a:rPr>
                        <a:t>⑪</a:t>
                      </a:r>
                      <a:endParaRPr kumimoji="1" lang="en-US" altLang="ja-JP" sz="1400" b="1" dirty="0">
                        <a:latin typeface="Meiryo UI" panose="020B0604030504040204" pitchFamily="50" charset="-128"/>
                        <a:ea typeface="Meiryo UI" panose="020B0604030504040204" pitchFamily="50" charset="-128"/>
                      </a:endParaRP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r>
                        <a:rPr kumimoji="1" lang="ja-JP" altLang="en-US" sz="1400" b="1" dirty="0">
                          <a:latin typeface="Meiryo UI" panose="020B0604030504040204" pitchFamily="50" charset="-128"/>
                          <a:ea typeface="Meiryo UI" panose="020B0604030504040204" pitchFamily="50" charset="-128"/>
                        </a:rPr>
                        <a:t>対象地域に自社が保有する資産</a:t>
                      </a:r>
                      <a:endParaRPr kumimoji="1" lang="en-US" altLang="ja-JP" sz="1400" b="1" dirty="0">
                        <a:latin typeface="Meiryo UI" panose="020B0604030504040204" pitchFamily="50" charset="-128"/>
                        <a:ea typeface="Meiryo UI" panose="020B0604030504040204" pitchFamily="50" charset="-128"/>
                      </a:endParaRPr>
                    </a:p>
                    <a:p>
                      <a:pPr algn="l"/>
                      <a:r>
                        <a:rPr kumimoji="1" lang="en-US" altLang="ja-JP" sz="1200" b="0" dirty="0">
                          <a:latin typeface="Meiryo UI" panose="020B0604030504040204" pitchFamily="50" charset="-128"/>
                          <a:ea typeface="Meiryo UI" panose="020B0604030504040204" pitchFamily="50" charset="-128"/>
                        </a:rPr>
                        <a:t>※</a:t>
                      </a:r>
                      <a:r>
                        <a:rPr kumimoji="1" lang="ja-JP" altLang="en-US" sz="1200" b="0" dirty="0">
                          <a:latin typeface="Meiryo UI" panose="020B0604030504040204" pitchFamily="50" charset="-128"/>
                          <a:ea typeface="Meiryo UI" panose="020B0604030504040204" pitchFamily="50" charset="-128"/>
                        </a:rPr>
                        <a:t>⑦で記載した地域にどのような活用可能な資産（例：自社ビル、工場、ホテル、商業施設、運営施設、人材など）を有しているかご記載ください</a:t>
                      </a:r>
                      <a:endParaRPr kumimoji="1" lang="en-US" altLang="ja-JP" sz="1400" b="1"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18702352"/>
                  </a:ext>
                </a:extLst>
              </a:tr>
              <a:tr h="1339779">
                <a:tc>
                  <a:txBody>
                    <a:bodyPr/>
                    <a:lstStyle/>
                    <a:p>
                      <a:pPr algn="ctr"/>
                      <a:r>
                        <a:rPr kumimoji="1" lang="ja-JP" altLang="en-US" sz="1400" b="1" dirty="0">
                          <a:latin typeface="Meiryo UI" panose="020B0604030504040204" pitchFamily="50" charset="-128"/>
                          <a:ea typeface="Meiryo UI" panose="020B0604030504040204" pitchFamily="50" charset="-128"/>
                        </a:rPr>
                        <a:t>⑫</a:t>
                      </a:r>
                      <a:endParaRPr kumimoji="1" lang="en-US" altLang="ja-JP" sz="1400" b="1" dirty="0">
                        <a:latin typeface="Meiryo UI" panose="020B0604030504040204" pitchFamily="50" charset="-128"/>
                        <a:ea typeface="Meiryo UI" panose="020B0604030504040204" pitchFamily="50" charset="-128"/>
                      </a:endParaRP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r>
                        <a:rPr kumimoji="1" lang="ja-JP" altLang="en-US" sz="1400" b="1" dirty="0">
                          <a:latin typeface="Meiryo UI" panose="020B0604030504040204" pitchFamily="50" charset="-128"/>
                          <a:ea typeface="Meiryo UI" panose="020B0604030504040204" pitchFamily="50" charset="-128"/>
                        </a:rPr>
                        <a:t>課題解決に向けて吉本と試したいアイディア</a:t>
                      </a:r>
                      <a:endParaRPr kumimoji="1" lang="en-US" altLang="ja-JP" sz="1400" b="1" dirty="0">
                        <a:latin typeface="Meiryo UI" panose="020B0604030504040204" pitchFamily="50" charset="-128"/>
                        <a:ea typeface="Meiryo UI" panose="020B0604030504040204" pitchFamily="50" charset="-128"/>
                      </a:endParaRPr>
                    </a:p>
                    <a:p>
                      <a:pPr algn="l"/>
                      <a:r>
                        <a:rPr kumimoji="1" lang="en-US" altLang="ja-JP" sz="1200" b="0" dirty="0">
                          <a:latin typeface="Meiryo UI" panose="020B0604030504040204" pitchFamily="50" charset="-128"/>
                          <a:ea typeface="Meiryo UI" panose="020B0604030504040204" pitchFamily="50" charset="-128"/>
                        </a:rPr>
                        <a:t>※</a:t>
                      </a:r>
                      <a:r>
                        <a:rPr kumimoji="1" lang="ja-JP" altLang="en-US" sz="1200" b="0" dirty="0">
                          <a:latin typeface="Meiryo UI" panose="020B0604030504040204" pitchFamily="50" charset="-128"/>
                          <a:ea typeface="Meiryo UI" panose="020B0604030504040204" pitchFamily="50" charset="-128"/>
                        </a:rPr>
                        <a:t>すでにアイディアをお持ちの場合にはご記載ください。ない場合には記載不要です</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63086454"/>
                  </a:ext>
                </a:extLst>
              </a:tr>
              <a:tr h="1339779">
                <a:tc>
                  <a:txBody>
                    <a:bodyPr/>
                    <a:lstStyle/>
                    <a:p>
                      <a:pPr algn="ctr"/>
                      <a:r>
                        <a:rPr kumimoji="1" lang="ja-JP" altLang="en-US" sz="1400" b="1" dirty="0">
                          <a:latin typeface="Meiryo UI" panose="020B0604030504040204" pitchFamily="50" charset="-128"/>
                          <a:ea typeface="Meiryo UI" panose="020B0604030504040204" pitchFamily="50" charset="-128"/>
                        </a:rPr>
                        <a:t>⑬</a:t>
                      </a:r>
                    </a:p>
                  </a:txBody>
                  <a:tcP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r>
                        <a:rPr kumimoji="1" lang="ja-JP" altLang="en-US" sz="1400" b="1" dirty="0">
                          <a:latin typeface="Meiryo UI" panose="020B0604030504040204" pitchFamily="50" charset="-128"/>
                          <a:ea typeface="Meiryo UI" panose="020B0604030504040204" pitchFamily="50" charset="-128"/>
                        </a:rPr>
                        <a:t>連携を希望するタレント</a:t>
                      </a:r>
                      <a:endParaRPr kumimoji="1" lang="en-US" altLang="ja-JP" sz="1400" b="1" dirty="0">
                        <a:latin typeface="Meiryo UI" panose="020B0604030504040204" pitchFamily="50" charset="-128"/>
                        <a:ea typeface="Meiryo UI" panose="020B0604030504040204" pitchFamily="50" charset="-128"/>
                      </a:endParaRPr>
                    </a:p>
                    <a:p>
                      <a:pPr algn="l"/>
                      <a:r>
                        <a:rPr kumimoji="1" lang="en-US" altLang="ja-JP" sz="1200" b="0" dirty="0">
                          <a:latin typeface="Meiryo UI" panose="020B0604030504040204" pitchFamily="50" charset="-128"/>
                          <a:ea typeface="Meiryo UI" panose="020B0604030504040204" pitchFamily="50" charset="-128"/>
                        </a:rPr>
                        <a:t>※</a:t>
                      </a:r>
                      <a:r>
                        <a:rPr kumimoji="1" lang="ja-JP" altLang="en-US" sz="1200" b="0" dirty="0">
                          <a:latin typeface="Meiryo UI" panose="020B0604030504040204" pitchFamily="50" charset="-128"/>
                          <a:ea typeface="Meiryo UI" panose="020B0604030504040204" pitchFamily="50" charset="-128"/>
                        </a:rPr>
                        <a:t>特に連携を希望するタレントがいればご記載ください。ない場合には記載不要です</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629883499"/>
                  </a:ext>
                </a:extLst>
              </a:tr>
            </a:tbl>
          </a:graphicData>
        </a:graphic>
      </p:graphicFrame>
      <p:sp>
        <p:nvSpPr>
          <p:cNvPr id="8" name="タイトル 1">
            <a:extLst>
              <a:ext uri="{FF2B5EF4-FFF2-40B4-BE49-F238E27FC236}">
                <a16:creationId xmlns:a16="http://schemas.microsoft.com/office/drawing/2014/main" id="{4844ACAF-D937-4F5F-AF97-66C6CA8511D8}"/>
              </a:ext>
            </a:extLst>
          </p:cNvPr>
          <p:cNvSpPr txBox="1">
            <a:spLocks/>
          </p:cNvSpPr>
          <p:nvPr/>
        </p:nvSpPr>
        <p:spPr>
          <a:xfrm>
            <a:off x="495300" y="13191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000" dirty="0">
                <a:latin typeface="Meiryo UI" panose="020B0604030504040204" pitchFamily="50" charset="-128"/>
                <a:ea typeface="Meiryo UI" panose="020B0604030504040204" pitchFamily="50" charset="-128"/>
              </a:rPr>
              <a:t>「アイディアソン</a:t>
            </a:r>
            <a:r>
              <a:rPr lang="en-US" altLang="ja-JP" sz="3000" dirty="0">
                <a:latin typeface="Meiryo UI" panose="020B0604030504040204" pitchFamily="50" charset="-128"/>
                <a:ea typeface="Meiryo UI" panose="020B0604030504040204" pitchFamily="50" charset="-128"/>
              </a:rPr>
              <a:t> in </a:t>
            </a:r>
            <a:r>
              <a:rPr lang="ja-JP" altLang="en-US" sz="3000" dirty="0">
                <a:latin typeface="Meiryo UI" panose="020B0604030504040204" pitchFamily="50" charset="-128"/>
                <a:ea typeface="Meiryo UI" panose="020B0604030504040204" pitchFamily="50" charset="-128"/>
              </a:rPr>
              <a:t>四国」１次審査応募テンプレート</a:t>
            </a:r>
          </a:p>
        </p:txBody>
      </p:sp>
      <p:sp>
        <p:nvSpPr>
          <p:cNvPr id="2" name="スライド番号プレースホルダー 1">
            <a:extLst>
              <a:ext uri="{FF2B5EF4-FFF2-40B4-BE49-F238E27FC236}">
                <a16:creationId xmlns:a16="http://schemas.microsoft.com/office/drawing/2014/main" id="{FE968DB6-AC04-491C-B2AA-F4CA3060BFA7}"/>
              </a:ext>
            </a:extLst>
          </p:cNvPr>
          <p:cNvSpPr>
            <a:spLocks noGrp="1"/>
          </p:cNvSpPr>
          <p:nvPr>
            <p:ph type="sldNum" sz="quarter" idx="12"/>
          </p:nvPr>
        </p:nvSpPr>
        <p:spPr/>
        <p:txBody>
          <a:bodyPr/>
          <a:lstStyle/>
          <a:p>
            <a:fld id="{7992C313-5523-41EE-B37F-21FF9B36846B}" type="slidenum">
              <a:rPr kumimoji="1" lang="ja-JP" altLang="en-US" smtClean="0"/>
              <a:t>3</a:t>
            </a:fld>
            <a:endParaRPr kumimoji="1" lang="ja-JP" altLang="en-US"/>
          </a:p>
        </p:txBody>
      </p:sp>
    </p:spTree>
    <p:extLst>
      <p:ext uri="{BB962C8B-B14F-4D97-AF65-F5344CB8AC3E}">
        <p14:creationId xmlns:p14="http://schemas.microsoft.com/office/powerpoint/2010/main" val="4043695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CCE9A0-CB4F-4DBD-B29D-BC6F68251052}"/>
              </a:ext>
            </a:extLst>
          </p:cNvPr>
          <p:cNvSpPr>
            <a:spLocks noGrp="1"/>
          </p:cNvSpPr>
          <p:nvPr>
            <p:ph type="title"/>
          </p:nvPr>
        </p:nvSpPr>
        <p:spPr>
          <a:xfrm>
            <a:off x="838200" y="131918"/>
            <a:ext cx="10515600" cy="1325563"/>
          </a:xfrm>
        </p:spPr>
        <p:txBody>
          <a:bodyPr>
            <a:normAutofit/>
          </a:bodyPr>
          <a:lstStyle/>
          <a:p>
            <a:r>
              <a:rPr kumimoji="1" lang="ja-JP" altLang="en-US" sz="3000" dirty="0">
                <a:latin typeface="Meiryo UI" panose="020B0604030504040204" pitchFamily="50" charset="-128"/>
                <a:ea typeface="Meiryo UI" panose="020B0604030504040204" pitchFamily="50" charset="-128"/>
              </a:rPr>
              <a:t>応募にあたっての注意事項</a:t>
            </a:r>
          </a:p>
        </p:txBody>
      </p:sp>
      <p:sp>
        <p:nvSpPr>
          <p:cNvPr id="4" name="タイトル 1">
            <a:extLst>
              <a:ext uri="{FF2B5EF4-FFF2-40B4-BE49-F238E27FC236}">
                <a16:creationId xmlns:a16="http://schemas.microsoft.com/office/drawing/2014/main" id="{5FF65AA7-D685-4562-8AF1-42544F585050}"/>
              </a:ext>
            </a:extLst>
          </p:cNvPr>
          <p:cNvSpPr txBox="1">
            <a:spLocks/>
          </p:cNvSpPr>
          <p:nvPr/>
        </p:nvSpPr>
        <p:spPr>
          <a:xfrm>
            <a:off x="838200" y="1191670"/>
            <a:ext cx="10515600" cy="51646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514350" indent="-514350">
              <a:buFont typeface="+mj-lt"/>
              <a:buAutoNum type="arabicPeriod"/>
            </a:pPr>
            <a:r>
              <a:rPr lang="ja-JP" altLang="en-US" sz="2000" dirty="0">
                <a:latin typeface="Meiryo UI" panose="020B0604030504040204" pitchFamily="50" charset="-128"/>
                <a:ea typeface="Meiryo UI" panose="020B0604030504040204" pitchFamily="50" charset="-128"/>
              </a:rPr>
              <a:t>提出にあたっては募集要領「</a:t>
            </a: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応募方法」や申し込みサイトの</a:t>
            </a:r>
            <a:r>
              <a:rPr lang="en-US" altLang="ja-JP" sz="2000" dirty="0">
                <a:latin typeface="Meiryo UI" panose="020B0604030504040204" pitchFamily="50" charset="-128"/>
                <a:ea typeface="Meiryo UI" panose="020B0604030504040204" pitchFamily="50" charset="-128"/>
              </a:rPr>
              <a:t>FAQ</a:t>
            </a:r>
            <a:r>
              <a:rPr lang="ja-JP" altLang="en-US" sz="2000" dirty="0">
                <a:latin typeface="Meiryo UI" panose="020B0604030504040204" pitchFamily="50" charset="-128"/>
                <a:ea typeface="Meiryo UI" panose="020B0604030504040204" pitchFamily="50" charset="-128"/>
              </a:rPr>
              <a:t>をよくご確認ください。</a:t>
            </a: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r>
              <a:rPr lang="ja-JP" altLang="en-US" sz="2000" dirty="0">
                <a:latin typeface="Meiryo UI" panose="020B0604030504040204" pitchFamily="50" charset="-128"/>
                <a:ea typeface="Meiryo UI" panose="020B0604030504040204" pitchFamily="50" charset="-128"/>
              </a:rPr>
              <a:t>提出するすべてのページを</a:t>
            </a:r>
            <a:r>
              <a:rPr lang="en-US" altLang="ja-JP" sz="2000" dirty="0">
                <a:latin typeface="Meiryo UI" panose="020B0604030504040204" pitchFamily="50" charset="-128"/>
                <a:ea typeface="Meiryo UI" panose="020B0604030504040204" pitchFamily="50" charset="-128"/>
              </a:rPr>
              <a:t>PDF</a:t>
            </a:r>
            <a:r>
              <a:rPr lang="ja-JP" altLang="en-US" sz="2000" dirty="0">
                <a:latin typeface="Meiryo UI" panose="020B0604030504040204" pitchFamily="50" charset="-128"/>
                <a:ea typeface="Meiryo UI" panose="020B0604030504040204" pitchFamily="50" charset="-128"/>
              </a:rPr>
              <a:t>形式に変換しての提出となります。なお、ファイルの容量は最大</a:t>
            </a:r>
            <a:r>
              <a:rPr lang="en-US" altLang="ja-JP" sz="2000">
                <a:latin typeface="Meiryo UI" panose="020B0604030504040204" pitchFamily="50" charset="-128"/>
                <a:ea typeface="Meiryo UI" panose="020B0604030504040204" pitchFamily="50" charset="-128"/>
              </a:rPr>
              <a:t>6MB</a:t>
            </a:r>
            <a:r>
              <a:rPr lang="ja-JP" altLang="en-US" sz="2000" dirty="0">
                <a:latin typeface="Meiryo UI" panose="020B0604030504040204" pitchFamily="50" charset="-128"/>
                <a:ea typeface="Meiryo UI" panose="020B0604030504040204" pitchFamily="50" charset="-128"/>
              </a:rPr>
              <a:t>までとなります。</a:t>
            </a: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r>
              <a:rPr lang="ja-JP" altLang="en-US" sz="2000" dirty="0">
                <a:latin typeface="Meiryo UI" panose="020B0604030504040204" pitchFamily="50" charset="-128"/>
                <a:ea typeface="Meiryo UI" panose="020B0604030504040204" pitchFamily="50" charset="-128"/>
              </a:rPr>
              <a:t>ファイル名は「代表事業者名</a:t>
            </a:r>
            <a:r>
              <a:rPr lang="en-US" altLang="ja-JP" sz="2000" dirty="0">
                <a:latin typeface="Meiryo UI" panose="020B0604030504040204" pitchFamily="50" charset="-128"/>
                <a:ea typeface="Meiryo UI" panose="020B0604030504040204" pitchFamily="50" charset="-128"/>
              </a:rPr>
              <a:t>.pdf</a:t>
            </a:r>
            <a:r>
              <a:rPr lang="ja-JP" altLang="en-US" sz="2000" dirty="0">
                <a:latin typeface="Meiryo UI" panose="020B0604030504040204" pitchFamily="50" charset="-128"/>
                <a:ea typeface="Meiryo UI" panose="020B0604030504040204" pitchFamily="50" charset="-128"/>
              </a:rPr>
              <a:t>」としてください。</a:t>
            </a: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r>
              <a:rPr lang="ja-JP" altLang="en-US" sz="2000" dirty="0">
                <a:latin typeface="Meiryo UI" panose="020B0604030504040204" pitchFamily="50" charset="-128"/>
                <a:ea typeface="Meiryo UI" panose="020B0604030504040204" pitchFamily="50" charset="-128"/>
              </a:rPr>
              <a:t>個人情報につきましては、本アイディアソンに関する事業（各種連絡、情報提供）のために利用します。第三者への提供・開示はいたしません。</a:t>
            </a: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r>
              <a:rPr lang="ja-JP" altLang="en-US" sz="2000" dirty="0">
                <a:latin typeface="Meiryo UI" panose="020B0604030504040204" pitchFamily="50" charset="-128"/>
                <a:ea typeface="Meiryo UI" panose="020B0604030504040204" pitchFamily="50" charset="-128"/>
              </a:rPr>
              <a:t>ご提出いただいた資料は返却いたしませんので、ご了承ください。</a:t>
            </a: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endParaRPr lang="en-US" altLang="ja-JP" sz="2000" dirty="0">
              <a:latin typeface="Meiryo UI" panose="020B0604030504040204" pitchFamily="50" charset="-128"/>
              <a:ea typeface="Meiryo UI" panose="020B0604030504040204" pitchFamily="50" charset="-128"/>
            </a:endParaRPr>
          </a:p>
          <a:p>
            <a:pPr marL="514350" indent="-514350">
              <a:buFont typeface="+mj-lt"/>
              <a:buAutoNum type="arabicPeriod"/>
            </a:pPr>
            <a:r>
              <a:rPr lang="ja-JP" altLang="en-US" sz="2000" dirty="0">
                <a:latin typeface="Meiryo UI" panose="020B0604030504040204" pitchFamily="50" charset="-128"/>
                <a:ea typeface="Meiryo UI" panose="020B0604030504040204" pitchFamily="50" charset="-128"/>
              </a:rPr>
              <a:t>１次審査を通過した応募者のみ、個別にご連絡いたします。そのほかの方にはご連絡いたしませんので、あらかじめご了承ください。</a:t>
            </a:r>
          </a:p>
        </p:txBody>
      </p:sp>
      <p:sp>
        <p:nvSpPr>
          <p:cNvPr id="3" name="スライド番号プレースホルダー 2">
            <a:extLst>
              <a:ext uri="{FF2B5EF4-FFF2-40B4-BE49-F238E27FC236}">
                <a16:creationId xmlns:a16="http://schemas.microsoft.com/office/drawing/2014/main" id="{C11AD009-C15C-448A-B88E-1D91D57E8A3F}"/>
              </a:ext>
            </a:extLst>
          </p:cNvPr>
          <p:cNvSpPr>
            <a:spLocks noGrp="1"/>
          </p:cNvSpPr>
          <p:nvPr>
            <p:ph type="sldNum" sz="quarter" idx="12"/>
          </p:nvPr>
        </p:nvSpPr>
        <p:spPr/>
        <p:txBody>
          <a:bodyPr/>
          <a:lstStyle/>
          <a:p>
            <a:fld id="{7992C313-5523-41EE-B37F-21FF9B36846B}" type="slidenum">
              <a:rPr kumimoji="1" lang="ja-JP" altLang="en-US" smtClean="0"/>
              <a:t>4</a:t>
            </a:fld>
            <a:endParaRPr kumimoji="1" lang="ja-JP" altLang="en-US"/>
          </a:p>
        </p:txBody>
      </p:sp>
    </p:spTree>
    <p:extLst>
      <p:ext uri="{BB962C8B-B14F-4D97-AF65-F5344CB8AC3E}">
        <p14:creationId xmlns:p14="http://schemas.microsoft.com/office/powerpoint/2010/main" val="374035499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TotalTime>
  <Words>510</Words>
  <Application>Microsoft Office PowerPoint</Application>
  <PresentationFormat>ワイド画面</PresentationFormat>
  <Paragraphs>64</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Meiryo UI</vt:lpstr>
      <vt:lpstr>游ゴシック</vt:lpstr>
      <vt:lpstr>游ゴシック Light</vt:lpstr>
      <vt:lpstr>Arial</vt:lpstr>
      <vt:lpstr>Office テーマ</vt:lpstr>
      <vt:lpstr>「アイディアソン in 四国」１次審査応募テンプレート</vt:lpstr>
      <vt:lpstr>PowerPoint プレゼンテーション</vt:lpstr>
      <vt:lpstr>PowerPoint プレゼンテーション</vt:lpstr>
      <vt:lpstr>応募にあたっての注意事項</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１次審査応募フォーム</dc:title>
  <dc:creator>岩本 学(産調)</dc:creator>
  <cp:lastModifiedBy>Hideki Oda（小田 秀樹）</cp:lastModifiedBy>
  <cp:revision>22</cp:revision>
  <dcterms:created xsi:type="dcterms:W3CDTF">2025-11-11T04:27:52Z</dcterms:created>
  <dcterms:modified xsi:type="dcterms:W3CDTF">2026-04-10T07:40:07Z</dcterms:modified>
</cp:coreProperties>
</file>